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65" r:id="rId4"/>
    <p:sldId id="263" r:id="rId5"/>
    <p:sldId id="266" r:id="rId6"/>
    <p:sldId id="261" r:id="rId7"/>
    <p:sldId id="264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18" autoAdjust="0"/>
  </p:normalViewPr>
  <p:slideViewPr>
    <p:cSldViewPr>
      <p:cViewPr>
        <p:scale>
          <a:sx n="90" d="100"/>
          <a:sy n="90" d="100"/>
        </p:scale>
        <p:origin x="-714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BF9E2-8362-43AD-B82A-6CA306345E2B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E7C74-1477-4BE4-BF5D-3E59931A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4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584E-0A1E-4034-BCC8-980EDD177A9E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2250" y="5593343"/>
            <a:ext cx="29019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95D5C-DCE6-4D0C-B8EF-8D1CF4509223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AD6C-4011-49F3-86ED-823F707D2F73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ED7E-A8A1-41BF-A9CE-325ECEC3516B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A4CC6-2822-490B-A3B5-DF69A78B3ECF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2250" y="5593343"/>
            <a:ext cx="29019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9B61-5BF1-43DB-910F-25AC990CE1DE}" type="datetime1">
              <a:rPr lang="en-US" smtClean="0"/>
              <a:t>4/4/2014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EC83E-4337-40F3-9562-FCE7A71F1A57}" type="datetime1">
              <a:rPr lang="en-US" smtClean="0"/>
              <a:t>4/4/2014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FD7E8-3A64-4B00-A175-B5938BACB13B}" type="datetime1">
              <a:rPr lang="en-US" smtClean="0"/>
              <a:t>4/4/2014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30853-EE97-4F5A-BDCB-52FD0FE9D3CD}" type="datetime1">
              <a:rPr lang="en-US" smtClean="0"/>
              <a:t>4/4/2014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437D-CC73-4906-B650-D32D9BC3E90E}" type="datetime1">
              <a:rPr lang="en-US" smtClean="0"/>
              <a:t>4/4/2014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0A86-899B-4B43-9391-04EB5582828E}" type="datetime1">
              <a:rPr lang="en-US" smtClean="0"/>
              <a:t>4/4/2014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6" name="Picture 15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2250" y="5593343"/>
            <a:ext cx="29019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4672294-C57F-4844-8F90-66DB809ED856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685800"/>
            <a:ext cx="7772400" cy="1094308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Computer Management</a:t>
            </a:r>
            <a:br>
              <a:rPr lang="en-ZA" dirty="0" smtClean="0"/>
            </a:br>
            <a:r>
              <a:rPr lang="en-ZA" dirty="0" smtClean="0"/>
              <a:t>Part 1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09800"/>
            <a:ext cx="4437170" cy="398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3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2209800"/>
            <a:ext cx="7408333" cy="3450696"/>
          </a:xfrm>
        </p:spPr>
        <p:txBody>
          <a:bodyPr/>
          <a:lstStyle/>
          <a:p>
            <a:pPr lvl="0"/>
            <a:r>
              <a:rPr lang="en-ZA" sz="3200" dirty="0"/>
              <a:t>S</a:t>
            </a:r>
            <a:r>
              <a:rPr lang="en-ZA" sz="3200" dirty="0" smtClean="0"/>
              <a:t>hortcuts</a:t>
            </a:r>
          </a:p>
          <a:p>
            <a:pPr marL="0" lvl="0" indent="0">
              <a:buNone/>
            </a:pPr>
            <a:r>
              <a:rPr lang="en-ZA" sz="3200" dirty="0" smtClean="0"/>
              <a:t>	A Shortcut is a icon that works like a link to a specific program, file or folder</a:t>
            </a:r>
          </a:p>
          <a:p>
            <a:pPr marL="0" lvl="0" indent="0">
              <a:buNone/>
            </a:pP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Computer Management</a:t>
            </a:r>
            <a:endParaRPr lang="af-Z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9" t="77104" r="73437" b="7784"/>
          <a:stretch/>
        </p:blipFill>
        <p:spPr bwMode="auto">
          <a:xfrm>
            <a:off x="1600200" y="4223413"/>
            <a:ext cx="5862492" cy="18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51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38400"/>
            <a:ext cx="7408333" cy="3687763"/>
          </a:xfrm>
        </p:spPr>
        <p:txBody>
          <a:bodyPr>
            <a:normAutofit fontScale="92500" lnSpcReduction="10000"/>
          </a:bodyPr>
          <a:lstStyle/>
          <a:p>
            <a:r>
              <a:rPr lang="af-ZA" dirty="0" smtClean="0"/>
              <a:t>The following shortcut icons will be found on </a:t>
            </a:r>
            <a:r>
              <a:rPr lang="af-ZA" dirty="0" smtClean="0"/>
              <a:t>desktop whereafter you can add your own.</a:t>
            </a:r>
            <a:endParaRPr lang="af-ZA" dirty="0" smtClean="0"/>
          </a:p>
          <a:p>
            <a:endParaRPr lang="af-ZA" dirty="0" smtClean="0"/>
          </a:p>
          <a:p>
            <a:r>
              <a:rPr lang="af-ZA" dirty="0" smtClean="0"/>
              <a:t>My Documents</a:t>
            </a:r>
          </a:p>
          <a:p>
            <a:pPr marL="0" indent="0">
              <a:buNone/>
            </a:pPr>
            <a:endParaRPr lang="af-ZA" dirty="0" smtClean="0"/>
          </a:p>
          <a:p>
            <a:endParaRPr lang="af-ZA" dirty="0" smtClean="0"/>
          </a:p>
          <a:p>
            <a:r>
              <a:rPr lang="af-ZA" dirty="0" smtClean="0"/>
              <a:t>My Computer</a:t>
            </a:r>
          </a:p>
          <a:p>
            <a:endParaRPr lang="af-ZA" dirty="0" smtClean="0"/>
          </a:p>
          <a:p>
            <a:endParaRPr lang="af-ZA" dirty="0" smtClean="0"/>
          </a:p>
          <a:p>
            <a:r>
              <a:rPr lang="af-ZA" dirty="0" smtClean="0"/>
              <a:t>Recycle BIn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Shortcuts</a:t>
            </a:r>
            <a:endParaRPr lang="af-Z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5" t="52326" r="54805" b="7849"/>
          <a:stretch/>
        </p:blipFill>
        <p:spPr bwMode="auto">
          <a:xfrm>
            <a:off x="3505200" y="3429000"/>
            <a:ext cx="1233377" cy="291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752600"/>
            <a:ext cx="7408333" cy="3450696"/>
          </a:xfrm>
        </p:spPr>
        <p:txBody>
          <a:bodyPr>
            <a:normAutofit/>
          </a:bodyPr>
          <a:lstStyle/>
          <a:p>
            <a:r>
              <a:rPr lang="af-ZA" sz="3200" dirty="0" smtClean="0"/>
              <a:t>Creating Shortcuts</a:t>
            </a:r>
          </a:p>
          <a:p>
            <a:pPr marL="0" indent="0">
              <a:buNone/>
            </a:pPr>
            <a:r>
              <a:rPr lang="af-ZA" dirty="0" smtClean="0"/>
              <a:t>Right-click on desktop and choose New from menu, Select Shortcut, Browse to the folder you want to be a shortcut and enter the name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Shortcuts</a:t>
            </a:r>
            <a:endParaRPr lang="af-Z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r="59765" b="25000"/>
          <a:stretch/>
        </p:blipFill>
        <p:spPr bwMode="auto">
          <a:xfrm>
            <a:off x="2492829" y="3657600"/>
            <a:ext cx="6178731" cy="265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1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1" y="1828800"/>
            <a:ext cx="3962400" cy="3907896"/>
          </a:xfrm>
        </p:spPr>
        <p:txBody>
          <a:bodyPr>
            <a:normAutofit/>
          </a:bodyPr>
          <a:lstStyle/>
          <a:p>
            <a:r>
              <a:rPr lang="af-ZA" sz="2000" dirty="0" smtClean="0"/>
              <a:t>Lets </a:t>
            </a:r>
            <a:r>
              <a:rPr lang="af-ZA" sz="2000" dirty="0" smtClean="0"/>
              <a:t>say you want Microsoft Excel to appear as an Icon on your desktop.</a:t>
            </a:r>
          </a:p>
          <a:p>
            <a:endParaRPr lang="af-ZA" sz="2000" dirty="0" smtClean="0"/>
          </a:p>
          <a:p>
            <a:r>
              <a:rPr lang="af-ZA" sz="2000" dirty="0" smtClean="0"/>
              <a:t>Click on start button, Choose All Programs, Go down to Micrsoft Office, Click on it, Now right-click on Microsoft Excel and choose „sent to – Desktop”</a:t>
            </a:r>
            <a:endParaRPr lang="af-ZA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Shortcuts</a:t>
            </a:r>
            <a:endParaRPr lang="af-Z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1" r="78641" b="19863"/>
          <a:stretch/>
        </p:blipFill>
        <p:spPr bwMode="auto">
          <a:xfrm>
            <a:off x="4343400" y="2819400"/>
            <a:ext cx="4482663" cy="2756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26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133600"/>
            <a:ext cx="7408333" cy="3450696"/>
          </a:xfrm>
        </p:spPr>
        <p:txBody>
          <a:bodyPr/>
          <a:lstStyle/>
          <a:p>
            <a:pPr lvl="0"/>
            <a:r>
              <a:rPr lang="en-ZA" sz="3200" dirty="0"/>
              <a:t>S</a:t>
            </a:r>
            <a:r>
              <a:rPr lang="en-ZA" sz="3200" dirty="0" smtClean="0"/>
              <a:t>creenshots</a:t>
            </a:r>
            <a:endParaRPr lang="en-ZA" sz="3200" dirty="0"/>
          </a:p>
          <a:p>
            <a:r>
              <a:rPr lang="af-ZA" dirty="0" smtClean="0"/>
              <a:t>A Screenshot is an image of your computer screen</a:t>
            </a:r>
          </a:p>
          <a:p>
            <a:r>
              <a:rPr lang="af-ZA" dirty="0" smtClean="0"/>
              <a:t>Press the PrintScreen (PrtSc) button on your keyboard. </a:t>
            </a:r>
          </a:p>
          <a:p>
            <a:r>
              <a:rPr lang="af-ZA" dirty="0" smtClean="0"/>
              <a:t>Open a word document or PowerPoint and  simply paste  (Ctr + V) and the sreen image will appear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Screen Shots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37104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8224" y="2743200"/>
            <a:ext cx="3739956" cy="2917296"/>
          </a:xfrm>
        </p:spPr>
        <p:txBody>
          <a:bodyPr/>
          <a:lstStyle/>
          <a:p>
            <a:pPr lvl="0"/>
            <a:r>
              <a:rPr lang="en-ZA" sz="3200" dirty="0" smtClean="0"/>
              <a:t>The result of taking a screenshot of your Desktop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Computer Managment</a:t>
            </a:r>
            <a:endParaRPr lang="af-Z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79" y="2743200"/>
            <a:ext cx="5029200" cy="3771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13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62200"/>
            <a:ext cx="7408333" cy="3763963"/>
          </a:xfrm>
        </p:spPr>
        <p:txBody>
          <a:bodyPr/>
          <a:lstStyle/>
          <a:p>
            <a:r>
              <a:rPr lang="af-ZA" dirty="0" smtClean="0"/>
              <a:t>Compres or Zip a folder to make it smaller maybe for sending with email</a:t>
            </a:r>
            <a:r>
              <a:rPr lang="af-ZA" dirty="0" smtClean="0"/>
              <a:t>.</a:t>
            </a:r>
          </a:p>
          <a:p>
            <a:endParaRPr lang="af-ZA" dirty="0" smtClean="0"/>
          </a:p>
          <a:p>
            <a:r>
              <a:rPr lang="af-ZA" dirty="0" smtClean="0"/>
              <a:t>First find the  file or folder that you want to compress</a:t>
            </a:r>
            <a:r>
              <a:rPr lang="af-ZA" dirty="0" smtClean="0"/>
              <a:t>, </a:t>
            </a:r>
            <a:r>
              <a:rPr lang="af-ZA" dirty="0" smtClean="0"/>
              <a:t>click right on the folder and choose send to and then compressed file.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Compressing files and Folders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228725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af-ZA" dirty="0" smtClean="0"/>
              <a:t>Decompres </a:t>
            </a:r>
            <a:r>
              <a:rPr lang="af-ZA" dirty="0"/>
              <a:t>or </a:t>
            </a:r>
            <a:r>
              <a:rPr lang="af-ZA" dirty="0" smtClean="0"/>
              <a:t>UnZip </a:t>
            </a:r>
            <a:r>
              <a:rPr lang="af-ZA" dirty="0"/>
              <a:t>a folder to </a:t>
            </a:r>
            <a:r>
              <a:rPr lang="af-ZA" dirty="0" smtClean="0"/>
              <a:t>change it back to its original size or simply to open it so that you can acces the file again.</a:t>
            </a:r>
            <a:endParaRPr lang="af-ZA" dirty="0"/>
          </a:p>
          <a:p>
            <a:endParaRPr lang="af-ZA" dirty="0"/>
          </a:p>
          <a:p>
            <a:r>
              <a:rPr lang="af-ZA" dirty="0"/>
              <a:t>First find the  file or folder that you want to </a:t>
            </a:r>
            <a:r>
              <a:rPr lang="af-ZA" dirty="0" smtClean="0"/>
              <a:t>decompress</a:t>
            </a:r>
            <a:r>
              <a:rPr lang="af-ZA" dirty="0"/>
              <a:t>, </a:t>
            </a:r>
            <a:r>
              <a:rPr lang="af-ZA" dirty="0" smtClean="0"/>
              <a:t>double click on it and it will open.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Decompressing files and folders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16496396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3350</TotalTime>
  <Words>265</Words>
  <Application>Microsoft Office PowerPoint</Application>
  <PresentationFormat>On-screen Show (4:3)</PresentationFormat>
  <Paragraphs>45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Waveform</vt:lpstr>
      <vt:lpstr>Computer Management Part 1</vt:lpstr>
      <vt:lpstr>Computer Management</vt:lpstr>
      <vt:lpstr>Shortcuts</vt:lpstr>
      <vt:lpstr>Shortcuts</vt:lpstr>
      <vt:lpstr>Shortcuts</vt:lpstr>
      <vt:lpstr>Screen Shots</vt:lpstr>
      <vt:lpstr>Computer Managment</vt:lpstr>
      <vt:lpstr>Compressing files and Folders</vt:lpstr>
      <vt:lpstr>Decompressing files and folders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Author</dc:creator>
  <cp:lastModifiedBy>Nelmarie</cp:lastModifiedBy>
  <cp:revision>24</cp:revision>
  <dcterms:created xsi:type="dcterms:W3CDTF">2006-08-16T00:00:00Z</dcterms:created>
  <dcterms:modified xsi:type="dcterms:W3CDTF">2014-04-04T08:28:16Z</dcterms:modified>
</cp:coreProperties>
</file>